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4F1-7B43-48DB-97A5-FA268AB54555}" type="datetimeFigureOut">
              <a:rPr lang="de-DE" smtClean="0"/>
              <a:pPr/>
              <a:t>17.06.2019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2C50-5769-4BA2-9DE8-4C54C8997B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4F1-7B43-48DB-97A5-FA268AB54555}" type="datetimeFigureOut">
              <a:rPr lang="de-DE" smtClean="0"/>
              <a:pPr/>
              <a:t>17.06.2019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2C50-5769-4BA2-9DE8-4C54C8997B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4F1-7B43-48DB-97A5-FA268AB54555}" type="datetimeFigureOut">
              <a:rPr lang="de-DE" smtClean="0"/>
              <a:pPr/>
              <a:t>17.06.2019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2C50-5769-4BA2-9DE8-4C54C8997B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4F1-7B43-48DB-97A5-FA268AB54555}" type="datetimeFigureOut">
              <a:rPr lang="de-DE" smtClean="0"/>
              <a:pPr/>
              <a:t>17.06.2019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2C50-5769-4BA2-9DE8-4C54C8997B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4F1-7B43-48DB-97A5-FA268AB54555}" type="datetimeFigureOut">
              <a:rPr lang="de-DE" smtClean="0"/>
              <a:pPr/>
              <a:t>17.06.2019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2C50-5769-4BA2-9DE8-4C54C8997B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4F1-7B43-48DB-97A5-FA268AB54555}" type="datetimeFigureOut">
              <a:rPr lang="de-DE" smtClean="0"/>
              <a:pPr/>
              <a:t>17.06.2019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2C50-5769-4BA2-9DE8-4C54C8997B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4F1-7B43-48DB-97A5-FA268AB54555}" type="datetimeFigureOut">
              <a:rPr lang="de-DE" smtClean="0"/>
              <a:pPr/>
              <a:t>17.06.2019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2C50-5769-4BA2-9DE8-4C54C8997B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4F1-7B43-48DB-97A5-FA268AB54555}" type="datetimeFigureOut">
              <a:rPr lang="de-DE" smtClean="0"/>
              <a:pPr/>
              <a:t>17.06.2019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2C50-5769-4BA2-9DE8-4C54C8997B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4F1-7B43-48DB-97A5-FA268AB54555}" type="datetimeFigureOut">
              <a:rPr lang="de-DE" smtClean="0"/>
              <a:pPr/>
              <a:t>17.06.2019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2C50-5769-4BA2-9DE8-4C54C8997B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4F1-7B43-48DB-97A5-FA268AB54555}" type="datetimeFigureOut">
              <a:rPr lang="de-DE" smtClean="0"/>
              <a:pPr/>
              <a:t>17.06.2019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2C50-5769-4BA2-9DE8-4C54C8997B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4F1-7B43-48DB-97A5-FA268AB54555}" type="datetimeFigureOut">
              <a:rPr lang="de-DE" smtClean="0"/>
              <a:pPr/>
              <a:t>17.06.2019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2C50-5769-4BA2-9DE8-4C54C8997B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474F1-7B43-48DB-97A5-FA268AB54555}" type="datetimeFigureOut">
              <a:rPr lang="de-DE" smtClean="0"/>
              <a:pPr/>
              <a:t>17.06.2019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2C50-5769-4BA2-9DE8-4C54C8997B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i\Pictures\Arbeiter Hütte 2012-05-19\Arbeiter Hütte 001.jpg"/>
          <p:cNvPicPr>
            <a:picLocks noChangeAspect="1" noChangeArrowheads="1"/>
          </p:cNvPicPr>
          <p:nvPr/>
        </p:nvPicPr>
        <p:blipFill>
          <a:blip r:embed="rId2" cstate="print"/>
          <a:srcRect l="9236" t="3374" r="13631" b="56073"/>
          <a:stretch>
            <a:fillRect/>
          </a:stretch>
        </p:blipFill>
        <p:spPr bwMode="auto">
          <a:xfrm rot="16200000">
            <a:off x="-471177" y="1847441"/>
            <a:ext cx="7728346" cy="540060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692696" y="8532440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itchFamily="34" charset="0"/>
                <a:cs typeface="Arial" pitchFamily="34" charset="0"/>
              </a:rPr>
              <a:t>Quelle: Böcking, Abentheuer, S.144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20688" y="179512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itchFamily="34" charset="0"/>
                <a:cs typeface="Arial" pitchFamily="34" charset="0"/>
              </a:rPr>
              <a:t>8.3 Beschäftigte, Fabrikate und Verkaufszahlen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i\Pictures\Arbeiter Hütte 2012-05-19\Arbeiter Hütte 001.jpg"/>
          <p:cNvPicPr>
            <a:picLocks noChangeAspect="1" noChangeArrowheads="1"/>
          </p:cNvPicPr>
          <p:nvPr/>
        </p:nvPicPr>
        <p:blipFill>
          <a:blip r:embed="rId2" cstate="print"/>
          <a:srcRect l="26839" t="47301" r="13868" b="12886"/>
          <a:stretch>
            <a:fillRect/>
          </a:stretch>
        </p:blipFill>
        <p:spPr bwMode="auto">
          <a:xfrm rot="16200000">
            <a:off x="535865" y="768391"/>
            <a:ext cx="5858278" cy="54006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764704" y="8244408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itchFamily="34" charset="0"/>
                <a:cs typeface="Arial" pitchFamily="34" charset="0"/>
              </a:rPr>
              <a:t>Quelle: Böcking, Abentheuer, S.145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i\Pictures\produktionszahlen 2012-05-19\produktionszahlen 001.jpg"/>
          <p:cNvPicPr>
            <a:picLocks noChangeAspect="1" noChangeArrowheads="1"/>
          </p:cNvPicPr>
          <p:nvPr/>
        </p:nvPicPr>
        <p:blipFill>
          <a:blip r:embed="rId2" cstate="print"/>
          <a:srcRect l="10994" t="2090" r="12015" b="52699"/>
          <a:stretch>
            <a:fillRect/>
          </a:stretch>
        </p:blipFill>
        <p:spPr bwMode="auto">
          <a:xfrm rot="5400000">
            <a:off x="119146" y="1113102"/>
            <a:ext cx="6663427" cy="5372311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764704" y="8244408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itchFamily="34" charset="0"/>
                <a:cs typeface="Arial" pitchFamily="34" charset="0"/>
              </a:rPr>
              <a:t>Quelle: Böcking, Abentheuer, S.157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Andi\Pictures\fabrikate 2012-05-19\fabrikate 003.jpg"/>
          <p:cNvPicPr>
            <a:picLocks noChangeAspect="1" noChangeArrowheads="1"/>
          </p:cNvPicPr>
          <p:nvPr/>
        </p:nvPicPr>
        <p:blipFill>
          <a:blip r:embed="rId2" cstate="print"/>
          <a:srcRect l="9236" t="2090" r="13868" b="54724"/>
          <a:stretch>
            <a:fillRect/>
          </a:stretch>
        </p:blipFill>
        <p:spPr bwMode="auto">
          <a:xfrm rot="16200000">
            <a:off x="-36947" y="1269196"/>
            <a:ext cx="7003903" cy="5400600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764704" y="824440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itchFamily="34" charset="0"/>
                <a:cs typeface="Arial" pitchFamily="34" charset="0"/>
              </a:rPr>
              <a:t>Quelle: Böcking, Abentheuer</a:t>
            </a:r>
            <a:r>
              <a:rPr lang="de-DE" sz="1000">
                <a:latin typeface="Arial" pitchFamily="34" charset="0"/>
                <a:cs typeface="Arial" pitchFamily="34" charset="0"/>
              </a:rPr>
              <a:t>, S.158</a:t>
            </a:r>
          </a:p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Bildschirmpräsentation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</vt:vector>
  </TitlesOfParts>
  <Company>Frost-RL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Andi</dc:creator>
  <cp:lastModifiedBy>Ulrich Joerg</cp:lastModifiedBy>
  <cp:revision>8</cp:revision>
  <dcterms:created xsi:type="dcterms:W3CDTF">2012-05-19T12:55:39Z</dcterms:created>
  <dcterms:modified xsi:type="dcterms:W3CDTF">2019-06-17T06:54:47Z</dcterms:modified>
</cp:coreProperties>
</file>