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E9708-DE0D-472F-BB60-F2EE66505118}" type="datetimeFigureOut">
              <a:rPr lang="de-DE" smtClean="0"/>
              <a:pPr/>
              <a:t>17.06.2019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122B2-5CE5-4BD4-AD3C-58EFD21F59B1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ndi\Pictures\plan 2 2012-05-19\plan 2 001.jpg"/>
          <p:cNvPicPr>
            <a:picLocks noChangeAspect="1" noChangeArrowheads="1"/>
          </p:cNvPicPr>
          <p:nvPr/>
        </p:nvPicPr>
        <p:blipFill>
          <a:blip r:embed="rId2" cstate="print"/>
          <a:srcRect l="1871" r="19496"/>
          <a:stretch>
            <a:fillRect/>
          </a:stretch>
        </p:blipFill>
        <p:spPr bwMode="auto">
          <a:xfrm rot="5400000">
            <a:off x="2078008" y="-989776"/>
            <a:ext cx="4896545" cy="8549521"/>
          </a:xfrm>
          <a:prstGeom prst="rect">
            <a:avLst/>
          </a:prstGeom>
          <a:noFill/>
        </p:spPr>
      </p:pic>
      <p:sp>
        <p:nvSpPr>
          <p:cNvPr id="8" name="Textfeld 7"/>
          <p:cNvSpPr txBox="1"/>
          <p:nvPr/>
        </p:nvSpPr>
        <p:spPr>
          <a:xfrm>
            <a:off x="1043608" y="6021288"/>
            <a:ext cx="11521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Dreherei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2555776" y="6381328"/>
            <a:ext cx="12961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Kleiner Hammer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179512" y="638132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Großer Stausee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419872" y="6021288"/>
            <a:ext cx="13681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Großer Hammer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4067944" y="638132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Kohlespeicher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084168" y="6381328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Kleiner Stausee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932040" y="6021288"/>
            <a:ext cx="1512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Hüttenmeisterhaus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7236296" y="6093296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Hammer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7956376" y="6381328"/>
            <a:ext cx="10081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Erzrösterei</a:t>
            </a:r>
          </a:p>
        </p:txBody>
      </p:sp>
      <p:cxnSp>
        <p:nvCxnSpPr>
          <p:cNvPr id="18" name="Gerade Verbindung 17"/>
          <p:cNvCxnSpPr/>
          <p:nvPr/>
        </p:nvCxnSpPr>
        <p:spPr>
          <a:xfrm flipH="1">
            <a:off x="755576" y="3861048"/>
            <a:ext cx="1296144" cy="25922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19"/>
          <p:cNvCxnSpPr>
            <a:endCxn id="8" idx="0"/>
          </p:cNvCxnSpPr>
          <p:nvPr/>
        </p:nvCxnSpPr>
        <p:spPr>
          <a:xfrm flipH="1">
            <a:off x="1619672" y="2852936"/>
            <a:ext cx="2808312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21"/>
          <p:cNvCxnSpPr/>
          <p:nvPr/>
        </p:nvCxnSpPr>
        <p:spPr>
          <a:xfrm flipH="1">
            <a:off x="3275856" y="2492896"/>
            <a:ext cx="1368152" cy="3888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>
            <a:off x="4211960" y="2348880"/>
            <a:ext cx="720080" cy="3672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H="1">
            <a:off x="4644008" y="2924944"/>
            <a:ext cx="432048" cy="34563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38"/>
          <p:cNvCxnSpPr/>
          <p:nvPr/>
        </p:nvCxnSpPr>
        <p:spPr>
          <a:xfrm>
            <a:off x="5580112" y="2132856"/>
            <a:ext cx="72008" cy="3888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40"/>
          <p:cNvCxnSpPr/>
          <p:nvPr/>
        </p:nvCxnSpPr>
        <p:spPr>
          <a:xfrm>
            <a:off x="5868144" y="2492896"/>
            <a:ext cx="720080" cy="3888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5940152" y="2204864"/>
            <a:ext cx="1512168" cy="38884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>
            <a:off x="6588224" y="2708920"/>
            <a:ext cx="1728192" cy="36724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feld 48"/>
          <p:cNvSpPr txBox="1"/>
          <p:nvPr/>
        </p:nvSpPr>
        <p:spPr>
          <a:xfrm>
            <a:off x="2699792" y="188640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>
                <a:latin typeface="Arial" pitchFamily="34" charset="0"/>
                <a:cs typeface="Arial" pitchFamily="34" charset="0"/>
              </a:rPr>
              <a:t>Übersicht über die Abentheuerhütte II</a:t>
            </a:r>
          </a:p>
        </p:txBody>
      </p:sp>
      <p:cxnSp>
        <p:nvCxnSpPr>
          <p:cNvPr id="24" name="Gerade Verbindung 23"/>
          <p:cNvCxnSpPr/>
          <p:nvPr/>
        </p:nvCxnSpPr>
        <p:spPr>
          <a:xfrm flipH="1">
            <a:off x="2411760" y="4581128"/>
            <a:ext cx="1008112" cy="13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1835696" y="5877272"/>
            <a:ext cx="7920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Brücke des Zufahrt-</a:t>
            </a:r>
            <a:r>
              <a:rPr lang="de-DE" sz="1200" dirty="0" err="1">
                <a:latin typeface="Arial" pitchFamily="34" charset="0"/>
                <a:cs typeface="Arial" pitchFamily="34" charset="0"/>
              </a:rPr>
              <a:t>wegs</a:t>
            </a:r>
            <a:endParaRPr lang="de-DE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107504" y="6021288"/>
            <a:ext cx="57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itchFamily="34" charset="0"/>
                <a:cs typeface="Arial" pitchFamily="34" charset="0"/>
              </a:rPr>
              <a:t>Wehr</a:t>
            </a:r>
          </a:p>
        </p:txBody>
      </p:sp>
      <p:cxnSp>
        <p:nvCxnSpPr>
          <p:cNvPr id="42" name="Gerade Verbindung 41"/>
          <p:cNvCxnSpPr>
            <a:endCxn id="38" idx="0"/>
          </p:cNvCxnSpPr>
          <p:nvPr/>
        </p:nvCxnSpPr>
        <p:spPr>
          <a:xfrm flipH="1">
            <a:off x="395536" y="5301208"/>
            <a:ext cx="36004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Frost-RL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Andi</dc:creator>
  <cp:lastModifiedBy>Ulrich Joerg</cp:lastModifiedBy>
  <cp:revision>5</cp:revision>
  <dcterms:created xsi:type="dcterms:W3CDTF">2012-05-19T12:34:40Z</dcterms:created>
  <dcterms:modified xsi:type="dcterms:W3CDTF">2019-06-17T06:57:26Z</dcterms:modified>
</cp:coreProperties>
</file>